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72" r:id="rId6"/>
    <p:sldId id="275" r:id="rId7"/>
    <p:sldId id="274" r:id="rId8"/>
    <p:sldId id="276" r:id="rId9"/>
    <p:sldId id="277" r:id="rId10"/>
    <p:sldId id="259" r:id="rId11"/>
    <p:sldId id="278" r:id="rId12"/>
    <p:sldId id="261" r:id="rId13"/>
    <p:sldId id="279" r:id="rId14"/>
    <p:sldId id="263" r:id="rId15"/>
    <p:sldId id="280" r:id="rId16"/>
    <p:sldId id="265" r:id="rId17"/>
    <p:sldId id="267" r:id="rId18"/>
    <p:sldId id="268" r:id="rId19"/>
    <p:sldId id="269" r:id="rId20"/>
    <p:sldId id="270" r:id="rId21"/>
    <p:sldId id="266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outlineViewPr>
    <p:cViewPr>
      <p:scale>
        <a:sx n="33" d="100"/>
        <a:sy n="33" d="100"/>
      </p:scale>
      <p:origin x="0" y="-303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8DA53-94BB-40F3-8F55-880F3FB9B4F8}" type="datetimeFigureOut">
              <a:rPr lang="hu-HU" smtClean="0"/>
              <a:t>2026. 01. 06.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BEBCB-B49F-4A40-8403-63B5DFA839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1774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Az adatbázis egy fotómegosztó rendszer adatait kezeli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BEBCB-B49F-4A40-8403-63B5DFA83980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044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1NF: nincs ismétlődő oszlop vagy lista egy mezőben,</a:t>
            </a:r>
            <a:r>
              <a:rPr lang="hu-HU" baseline="0" dirty="0"/>
              <a:t> </a:t>
            </a:r>
            <a:r>
              <a:rPr lang="hu-HU" dirty="0"/>
              <a:t>minden rekord egyértelműen azonosítható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BEBCB-B49F-4A40-8403-63B5DFA83980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4955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Minden nem-kulcs attribútum </a:t>
            </a:r>
            <a:r>
              <a:rPr lang="hu-HU" sz="1800" b="1" i="0" u="none" strike="noStrike" dirty="0">
                <a:solidFill>
                  <a:srgbClr val="000000"/>
                </a:solidFill>
                <a:effectLst/>
                <a:latin typeface="Aptos"/>
              </a:rPr>
              <a:t>teljesen függ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 az elsődleges kulcstól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BEBCB-B49F-4A40-8403-63B5DFA83980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127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nem-kulcs mezők nem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ptos"/>
              </a:rPr>
              <a:t>függnek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ptos"/>
              </a:rPr>
              <a:t> egymástól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BEBCB-B49F-4A40-8403-63B5DFA83980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81266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A2F6D4-54F1-4F22-A736-C427E9AA6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/>
              <a:t>Noire</a:t>
            </a:r>
            <a:r>
              <a:rPr lang="hu-HU" dirty="0"/>
              <a:t>-Photo-</a:t>
            </a:r>
            <a:r>
              <a:rPr lang="hu-HU" dirty="0" err="1"/>
              <a:t>Collection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A38C00B-BA94-46BE-A831-9CB12361F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22088"/>
            <a:ext cx="6815669" cy="1515533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SFL Technologies:</a:t>
            </a:r>
          </a:p>
          <a:p>
            <a:r>
              <a:rPr lang="hu-HU" dirty="0"/>
              <a:t>-</a:t>
            </a:r>
            <a:r>
              <a:rPr lang="hu-HU" dirty="0" err="1"/>
              <a:t>Perák</a:t>
            </a:r>
            <a:r>
              <a:rPr lang="hu-HU" dirty="0"/>
              <a:t> Attila</a:t>
            </a:r>
          </a:p>
          <a:p>
            <a:r>
              <a:rPr lang="hu-HU" dirty="0"/>
              <a:t>-Kabai Zsombor</a:t>
            </a:r>
          </a:p>
          <a:p>
            <a:r>
              <a:rPr lang="hu-HU" dirty="0"/>
              <a:t>-</a:t>
            </a:r>
            <a:r>
              <a:rPr lang="hu-HU" dirty="0" err="1"/>
              <a:t>Haberle</a:t>
            </a:r>
            <a:r>
              <a:rPr lang="hu-HU" dirty="0"/>
              <a:t> Tamás</a:t>
            </a:r>
          </a:p>
        </p:txBody>
      </p:sp>
    </p:spTree>
    <p:extLst>
      <p:ext uri="{BB962C8B-B14F-4D97-AF65-F5344CB8AC3E}">
        <p14:creationId xmlns:p14="http://schemas.microsoft.com/office/powerpoint/2010/main" val="832197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5CD99C87-563A-42C9-A0FE-34E8DEC3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86" y="1716455"/>
            <a:ext cx="7912228" cy="4521273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4AEEF6F3-DD54-40CF-A2B0-9CF11288D97D}"/>
              </a:ext>
            </a:extLst>
          </p:cNvPr>
          <p:cNvSpPr txBox="1"/>
          <p:nvPr/>
        </p:nvSpPr>
        <p:spPr>
          <a:xfrm>
            <a:off x="3964391" y="825623"/>
            <a:ext cx="5609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dirty="0"/>
              <a:t>Végleges adatbázis(3NF)</a:t>
            </a:r>
          </a:p>
        </p:txBody>
      </p:sp>
    </p:spTree>
    <p:extLst>
      <p:ext uri="{BB962C8B-B14F-4D97-AF65-F5344CB8AC3E}">
        <p14:creationId xmlns:p14="http://schemas.microsoft.com/office/powerpoint/2010/main" val="30438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8FE672-F3CF-4A1A-99C0-70A62A0C84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Nézet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9749EA5-A1BB-4CA6-9E06-4F74B3F029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Felelős: </a:t>
            </a:r>
            <a:r>
              <a:rPr lang="hu-HU" dirty="0" err="1"/>
              <a:t>Haberle</a:t>
            </a:r>
            <a:r>
              <a:rPr lang="hu-HU" dirty="0"/>
              <a:t> Tamás</a:t>
            </a:r>
          </a:p>
        </p:txBody>
      </p:sp>
    </p:spTree>
    <p:extLst>
      <p:ext uri="{BB962C8B-B14F-4D97-AF65-F5344CB8AC3E}">
        <p14:creationId xmlns:p14="http://schemas.microsoft.com/office/powerpoint/2010/main" val="1763761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82E0206-5F1D-4B0C-848F-150812B1A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Tervezés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788B54E-F9FD-463B-9034-83F098B9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286" y="2588017"/>
            <a:ext cx="4461023" cy="1626885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EF78C67-4770-4897-932C-434DDEA1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202" y="2588017"/>
            <a:ext cx="4312512" cy="3533568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D555438C-F3DF-416B-99C6-6A15B9908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499" y="4308785"/>
            <a:ext cx="3872799" cy="1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10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253A1F-C501-4A59-A07E-177D5BA59F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Backend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2BF5CB3-B6A5-472A-936C-10A6915793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Felelős: </a:t>
            </a:r>
            <a:r>
              <a:rPr lang="hu-HU" dirty="0" err="1"/>
              <a:t>Perák</a:t>
            </a:r>
            <a:r>
              <a:rPr lang="hu-HU" dirty="0"/>
              <a:t> Attila</a:t>
            </a:r>
          </a:p>
        </p:txBody>
      </p:sp>
    </p:spTree>
    <p:extLst>
      <p:ext uri="{BB962C8B-B14F-4D97-AF65-F5344CB8AC3E}">
        <p14:creationId xmlns:p14="http://schemas.microsoft.com/office/powerpoint/2010/main" val="4125266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30CD07F-6681-45D9-9D41-09F6A0942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884" y="721103"/>
            <a:ext cx="6309747" cy="541579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CCD2F64-1BF4-4459-8130-62FB34366B41}"/>
              </a:ext>
            </a:extLst>
          </p:cNvPr>
          <p:cNvSpPr txBox="1"/>
          <p:nvPr/>
        </p:nvSpPr>
        <p:spPr>
          <a:xfrm>
            <a:off x="1464815" y="3013501"/>
            <a:ext cx="2220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3301575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C5DD5A-E4D6-42BF-B96E-DC5A6BEA25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Frontend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F6FDE62-8D60-4333-96D5-937A9F6A56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Felelős: SFL Technologies csapat minden tagja</a:t>
            </a:r>
          </a:p>
        </p:txBody>
      </p:sp>
    </p:spTree>
    <p:extLst>
      <p:ext uri="{BB962C8B-B14F-4D97-AF65-F5344CB8AC3E}">
        <p14:creationId xmlns:p14="http://schemas.microsoft.com/office/powerpoint/2010/main" val="46796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9297781-8432-4E78-9FC5-29641B7B4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268" y="1541528"/>
            <a:ext cx="9081856" cy="4584359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84E280E-73A6-4DBC-9991-6FD9FF33B7CB}"/>
              </a:ext>
            </a:extLst>
          </p:cNvPr>
          <p:cNvSpPr txBox="1"/>
          <p:nvPr/>
        </p:nvSpPr>
        <p:spPr>
          <a:xfrm>
            <a:off x="5096367" y="807868"/>
            <a:ext cx="1999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Főoldal</a:t>
            </a:r>
          </a:p>
        </p:txBody>
      </p:sp>
    </p:spTree>
    <p:extLst>
      <p:ext uri="{BB962C8B-B14F-4D97-AF65-F5344CB8AC3E}">
        <p14:creationId xmlns:p14="http://schemas.microsoft.com/office/powerpoint/2010/main" val="244623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A7A837A-87CB-4A58-A062-7566CB0F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Bejelentkezés/Regisztráció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075309D-0711-460A-8F5D-0A211ECF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56" y="2964886"/>
            <a:ext cx="4835327" cy="291098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307CC44-AA42-4E4F-9CB1-1FFECFC5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619" y="2523581"/>
            <a:ext cx="3434399" cy="3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BE731966-D6BE-4DC0-ABA8-73244F878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11" y="1383463"/>
            <a:ext cx="9232777" cy="4714297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AFD131B-74C9-4EB9-8945-7E9E0906151F}"/>
              </a:ext>
            </a:extLst>
          </p:cNvPr>
          <p:cNvSpPr txBox="1"/>
          <p:nvPr/>
        </p:nvSpPr>
        <p:spPr>
          <a:xfrm>
            <a:off x="5131632" y="632713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Rólunk</a:t>
            </a:r>
          </a:p>
        </p:txBody>
      </p:sp>
    </p:spTree>
    <p:extLst>
      <p:ext uri="{BB962C8B-B14F-4D97-AF65-F5344CB8AC3E}">
        <p14:creationId xmlns:p14="http://schemas.microsoft.com/office/powerpoint/2010/main" val="2698001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B266EFA-321C-4E1A-A2C5-99A229C8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40" y="1506591"/>
            <a:ext cx="9599720" cy="458608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3FECD09-2E4B-4895-ADE9-D3284A5129C2}"/>
              </a:ext>
            </a:extLst>
          </p:cNvPr>
          <p:cNvSpPr txBox="1"/>
          <p:nvPr/>
        </p:nvSpPr>
        <p:spPr>
          <a:xfrm>
            <a:off x="5330406" y="675594"/>
            <a:ext cx="1531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Profil</a:t>
            </a:r>
          </a:p>
        </p:txBody>
      </p:sp>
    </p:spTree>
    <p:extLst>
      <p:ext uri="{BB962C8B-B14F-4D97-AF65-F5344CB8AC3E}">
        <p14:creationId xmlns:p14="http://schemas.microsoft.com/office/powerpoint/2010/main" val="350530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872FF8-0804-4569-95AD-A3E91623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 leírása, célja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9C5E06A-9E96-4DF9-8246-EA2B18D71E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Kinek szól? -&gt; Fotózás szerelmeseinek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Építő kritikák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Cél: Jó/kedves fotós közösség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Insta/Pinterest keveréke, de szakmai </a:t>
            </a:r>
            <a:r>
              <a:rPr lang="hu-HU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(pl.: kamera típusa, objektív típusa, rekeszérték</a:t>
            </a:r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)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Tanulás/Fejlődés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Kezdők/Profik</a:t>
            </a:r>
          </a:p>
          <a:p>
            <a:r>
              <a:rPr lang="hu-HU" dirty="0">
                <a:latin typeface="Times New Roman" panose="02020603050405020304" pitchFamily="18" charset="0"/>
                <a:cs typeface="Calibri" panose="020F0502020204030204" pitchFamily="34" charset="0"/>
              </a:rPr>
              <a:t>Igazi ugródeszka az fotósoknak</a:t>
            </a:r>
            <a:endParaRPr lang="hu-HU" dirty="0"/>
          </a:p>
          <a:p>
            <a:endParaRPr lang="hu-HU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CB3A835E-5B87-4779-87AF-A44155554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41328" y="2560320"/>
            <a:ext cx="2405849" cy="3608775"/>
          </a:xfrm>
        </p:spPr>
      </p:pic>
    </p:spTree>
    <p:extLst>
      <p:ext uri="{BB962C8B-B14F-4D97-AF65-F5344CB8AC3E}">
        <p14:creationId xmlns:p14="http://schemas.microsoft.com/office/powerpoint/2010/main" val="1487726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25BD6E1-03C1-43DC-8738-3D0B40D57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68" y="1321620"/>
            <a:ext cx="9516863" cy="4850136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B90DB12-4022-4DDE-AA27-431F92AEA05B}"/>
              </a:ext>
            </a:extLst>
          </p:cNvPr>
          <p:cNvSpPr txBox="1"/>
          <p:nvPr/>
        </p:nvSpPr>
        <p:spPr>
          <a:xfrm>
            <a:off x="3862054" y="490623"/>
            <a:ext cx="4467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800" dirty="0"/>
              <a:t>Kép megtekintése</a:t>
            </a:r>
          </a:p>
        </p:txBody>
      </p:sp>
    </p:spTree>
    <p:extLst>
      <p:ext uri="{BB962C8B-B14F-4D97-AF65-F5344CB8AC3E}">
        <p14:creationId xmlns:p14="http://schemas.microsoft.com/office/powerpoint/2010/main" val="1891065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B87788-670B-4452-9A51-7CC0B044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Teendők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CC81B4-0254-4F09-8E44-D36781677C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Szűrés</a:t>
            </a:r>
          </a:p>
          <a:p>
            <a:r>
              <a:rPr lang="hu-HU" dirty="0"/>
              <a:t>Saját képeket ne dobja fel</a:t>
            </a:r>
          </a:p>
          <a:p>
            <a:r>
              <a:rPr lang="hu-HU" dirty="0"/>
              <a:t>Visszaigazoló email</a:t>
            </a:r>
          </a:p>
          <a:p>
            <a:r>
              <a:rPr lang="hu-HU" dirty="0"/>
              <a:t>Bug fixek</a:t>
            </a:r>
          </a:p>
          <a:p>
            <a:r>
              <a:rPr lang="hu-HU" dirty="0"/>
              <a:t>Több kép/Több profil</a:t>
            </a:r>
          </a:p>
          <a:p>
            <a:r>
              <a:rPr lang="hu-HU" dirty="0"/>
              <a:t>Dokumentáció vezetése/kitöltése</a:t>
            </a:r>
          </a:p>
          <a:p>
            <a:r>
              <a:rPr lang="hu-HU" dirty="0"/>
              <a:t>Finomhangolás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8DA32A04-7E89-4E34-9BEE-5DC7610941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7661" y="2560320"/>
            <a:ext cx="4790661" cy="3562609"/>
          </a:xfrm>
        </p:spPr>
      </p:pic>
    </p:spTree>
    <p:extLst>
      <p:ext uri="{BB962C8B-B14F-4D97-AF65-F5344CB8AC3E}">
        <p14:creationId xmlns:p14="http://schemas.microsoft.com/office/powerpoint/2010/main" val="2345724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7E1B68-937D-4E0F-97D4-CAAF58A45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4202702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A61B2-3026-4D03-AD7C-D3683603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Felhasznált szoftverek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5260859-F0E1-438C-B141-33D84923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GitHub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Desktop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Visual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Studio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phpMyAdmin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XAMPP</a:t>
            </a:r>
            <a:endParaRPr lang="hu-HU" sz="1800" dirty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Microsoft Word</a:t>
            </a: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Figma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Microsoft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Teams</a:t>
            </a:r>
            <a:endParaRPr lang="hu-HU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Discrod</a:t>
            </a:r>
            <a:endParaRPr lang="hu-HU" sz="1800" dirty="0"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Trello</a:t>
            </a:r>
            <a:endParaRPr lang="hu-HU" dirty="0"/>
          </a:p>
        </p:txBody>
      </p:sp>
      <p:sp>
        <p:nvSpPr>
          <p:cNvPr id="4" name="AutoShape 2" descr="UBC GitHub Instructor Guide | Learning Technology Hub">
            <a:extLst>
              <a:ext uri="{FF2B5EF4-FFF2-40B4-BE49-F238E27FC236}">
                <a16:creationId xmlns:a16="http://schemas.microsoft.com/office/drawing/2014/main" id="{115530D3-E008-4B2E-A3A0-D43864DC87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32" name="Picture 8" descr="UBC GitHub Instructor Guide | Learning Technology Hub">
            <a:extLst>
              <a:ext uri="{FF2B5EF4-FFF2-40B4-BE49-F238E27FC236}">
                <a16:creationId xmlns:a16="http://schemas.microsoft.com/office/drawing/2014/main" id="{D7184EE0-C89E-4679-8CD5-B812213A2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901" y="2795441"/>
            <a:ext cx="1775533" cy="99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Visual Studio Code — Vikipediya">
            <a:extLst>
              <a:ext uri="{FF2B5EF4-FFF2-40B4-BE49-F238E27FC236}">
                <a16:creationId xmlns:a16="http://schemas.microsoft.com/office/drawing/2014/main" id="{505FA000-895E-4124-A44C-13D7BEED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484" y="2634903"/>
            <a:ext cx="1319814" cy="131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D7BBB74-CE6F-4049-82BD-D3061E148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559" y="4697320"/>
            <a:ext cx="2031841" cy="106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794F1193-5087-4144-B219-193BD1EA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43" y="4507518"/>
            <a:ext cx="1446320" cy="14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463761EC-B3BB-44BB-84A9-BC1535C0F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406" y="4713905"/>
            <a:ext cx="2323784" cy="66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Microsoft Teams - Wikipedia">
            <a:extLst>
              <a:ext uri="{FF2B5EF4-FFF2-40B4-BE49-F238E27FC236}">
                <a16:creationId xmlns:a16="http://schemas.microsoft.com/office/drawing/2014/main" id="{604B3CE2-8684-4D85-B0FC-5559193A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13" y="2604117"/>
            <a:ext cx="1273359" cy="134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24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7A18B9-1FB8-4202-8C81-D58409B3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Munkafelosztás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3C895C-C7A6-457B-AB8B-5D9AE0B95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Perák</a:t>
            </a:r>
            <a:r>
              <a:rPr lang="hu-HU" dirty="0"/>
              <a:t> Attila: Backend, Bug fix</a:t>
            </a:r>
          </a:p>
          <a:p>
            <a:r>
              <a:rPr lang="hu-HU" dirty="0"/>
              <a:t>Kabai Zsombor: Adatbázis, Dokumentáció vezetése, Tesztelés                                 </a:t>
            </a:r>
          </a:p>
          <a:p>
            <a:r>
              <a:rPr lang="hu-HU" dirty="0" err="1"/>
              <a:t>Haberle</a:t>
            </a:r>
            <a:r>
              <a:rPr lang="hu-HU" dirty="0"/>
              <a:t> Tamás: Nézetek megtervezése</a:t>
            </a:r>
          </a:p>
          <a:p>
            <a:r>
              <a:rPr lang="hu-HU" dirty="0"/>
              <a:t>Egész csapat: Segítség egymásnak, Frontend</a:t>
            </a:r>
          </a:p>
        </p:txBody>
      </p:sp>
    </p:spTree>
    <p:extLst>
      <p:ext uri="{BB962C8B-B14F-4D97-AF65-F5344CB8AC3E}">
        <p14:creationId xmlns:p14="http://schemas.microsoft.com/office/powerpoint/2010/main" val="13525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F812B1-528C-4D16-8B59-0B7F598E83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Adatbázis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386FC8CD-DE86-4F27-827A-DEDDE13A8B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Felelős: Kabai Zsombor</a:t>
            </a:r>
          </a:p>
        </p:txBody>
      </p:sp>
    </p:spTree>
    <p:extLst>
      <p:ext uri="{BB962C8B-B14F-4D97-AF65-F5344CB8AC3E}">
        <p14:creationId xmlns:p14="http://schemas.microsoft.com/office/powerpoint/2010/main" val="22935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4FC7E9-9B52-40E2-9D2B-71EC69E1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Normalizálás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607CAC-0377-4E86-B398-2C8DCC41D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Kiindulás:</a:t>
            </a:r>
          </a:p>
          <a:p>
            <a:pPr lvl="1"/>
            <a:r>
              <a:rPr lang="hu-HU" dirty="0"/>
              <a:t>Felhasználók</a:t>
            </a:r>
          </a:p>
          <a:p>
            <a:pPr lvl="1"/>
            <a:r>
              <a:rPr lang="hu-HU" dirty="0"/>
              <a:t>Képek</a:t>
            </a:r>
          </a:p>
          <a:p>
            <a:pPr lvl="1"/>
            <a:r>
              <a:rPr lang="hu-HU" dirty="0"/>
              <a:t>Kommentek</a:t>
            </a:r>
          </a:p>
          <a:p>
            <a:pPr lvl="1"/>
            <a:r>
              <a:rPr lang="hu-HU" dirty="0"/>
              <a:t>Kedvelések (</a:t>
            </a:r>
            <a:r>
              <a:rPr lang="hu-HU" dirty="0" err="1"/>
              <a:t>vote</a:t>
            </a:r>
            <a:r>
              <a:rPr lang="hu-HU" dirty="0"/>
              <a:t>-ok)</a:t>
            </a:r>
          </a:p>
          <a:p>
            <a:pPr lvl="1"/>
            <a:r>
              <a:rPr lang="hu-HU" dirty="0"/>
              <a:t>Követések</a:t>
            </a:r>
          </a:p>
          <a:p>
            <a:pPr lvl="1"/>
            <a:r>
              <a:rPr lang="hu-HU" dirty="0"/>
              <a:t>Tagek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7586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414AE71-9B6F-4089-BE36-F3EB2214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Normalizálás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32AFB8B-33A9-4154-B199-E3CA8958F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1. Normálforma (1NF)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2EDFC30-C3C7-4646-8489-7939F4B3A8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Atomicitás</a:t>
            </a:r>
            <a:endParaRPr lang="hu-HU" dirty="0"/>
          </a:p>
          <a:p>
            <a:r>
              <a:rPr lang="hu-HU" dirty="0"/>
              <a:t>Egyedi oszlopnevek</a:t>
            </a:r>
          </a:p>
          <a:p>
            <a:r>
              <a:rPr lang="hu-HU" dirty="0"/>
              <a:t>Azonos adattípus</a:t>
            </a:r>
          </a:p>
          <a:p>
            <a:r>
              <a:rPr lang="hu-HU" dirty="0"/>
              <a:t>Egyedi sorok</a:t>
            </a:r>
          </a:p>
          <a:p>
            <a:r>
              <a:rPr lang="hu-HU" dirty="0"/>
              <a:t>Sorrendtől független</a:t>
            </a: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825CE09A-A272-446F-BE21-0D4FC12F4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04" y="3234795"/>
            <a:ext cx="6340574" cy="2503433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2468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231E90-1EEA-4D63-A9AA-42D978AC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Normalizálás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EBB40AE-41B6-49C2-80FC-5D30DABEE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2. Normálforma (2NF)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781CAB5-E8FC-4FD9-9555-EE29278D4C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Megfelel 1NF-nek</a:t>
            </a:r>
          </a:p>
          <a:p>
            <a:r>
              <a:rPr lang="hu-HU" dirty="0"/>
              <a:t>Nincs részleges függőség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2FF78142-994F-4719-B8C4-8DF835A5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025" y="2789005"/>
            <a:ext cx="6126001" cy="16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8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A7FB68-9B61-4AD3-8A07-6257ED8A1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Normalizálás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17A6C56-22D7-44FC-9573-281D3BFF5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4164" y="2667000"/>
            <a:ext cx="3643668" cy="576262"/>
          </a:xfrm>
        </p:spPr>
        <p:txBody>
          <a:bodyPr/>
          <a:lstStyle/>
          <a:p>
            <a:r>
              <a:rPr lang="hu-HU" dirty="0"/>
              <a:t>3. Normálforma (3NF)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A17B8FD-1F88-4DAA-B238-0CCC2B82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9601196" cy="2632605"/>
          </a:xfrm>
        </p:spPr>
        <p:txBody>
          <a:bodyPr>
            <a:normAutofit/>
          </a:bodyPr>
          <a:lstStyle/>
          <a:p>
            <a:r>
              <a:rPr lang="hu-HU" dirty="0"/>
              <a:t>Megfelel a 2NF-nek</a:t>
            </a:r>
          </a:p>
          <a:p>
            <a:r>
              <a:rPr lang="hu-HU" dirty="0"/>
              <a:t>Nincs tranzitív függőség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414908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129</TotalTime>
  <Words>259</Words>
  <Application>Microsoft Office PowerPoint</Application>
  <PresentationFormat>Szélesvásznú</PresentationFormat>
  <Paragraphs>84</Paragraphs>
  <Slides>22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Aptos</vt:lpstr>
      <vt:lpstr>Arial</vt:lpstr>
      <vt:lpstr>Calibri</vt:lpstr>
      <vt:lpstr>Garamond</vt:lpstr>
      <vt:lpstr>Times New Roman</vt:lpstr>
      <vt:lpstr>Organikus</vt:lpstr>
      <vt:lpstr>Noire-Photo-Collection</vt:lpstr>
      <vt:lpstr>Feladat leírása, célja</vt:lpstr>
      <vt:lpstr>Felhasznált szoftverek</vt:lpstr>
      <vt:lpstr>Munkafelosztás</vt:lpstr>
      <vt:lpstr>Adatbázis</vt:lpstr>
      <vt:lpstr>Normalizálás</vt:lpstr>
      <vt:lpstr>Normalizálás</vt:lpstr>
      <vt:lpstr>Normalizálás</vt:lpstr>
      <vt:lpstr>Normalizálás</vt:lpstr>
      <vt:lpstr>PowerPoint-bemutató</vt:lpstr>
      <vt:lpstr>Nézet</vt:lpstr>
      <vt:lpstr>Tervezés</vt:lpstr>
      <vt:lpstr>Backend</vt:lpstr>
      <vt:lpstr>PowerPoint-bemutató</vt:lpstr>
      <vt:lpstr>Frontend</vt:lpstr>
      <vt:lpstr>PowerPoint-bemutató</vt:lpstr>
      <vt:lpstr>Bejelentkezés/Regisztráció</vt:lpstr>
      <vt:lpstr>PowerPoint-bemutató</vt:lpstr>
      <vt:lpstr>PowerPoint-bemutató</vt:lpstr>
      <vt:lpstr>PowerPoint-bemutató</vt:lpstr>
      <vt:lpstr>Teendők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Noire-Photo-Collection</dc:title>
  <dc:creator>Kabai Zsombor 820</dc:creator>
  <cp:lastModifiedBy>Kabai Zsombor 820</cp:lastModifiedBy>
  <cp:revision>16</cp:revision>
  <dcterms:created xsi:type="dcterms:W3CDTF">2026-01-06T07:31:04Z</dcterms:created>
  <dcterms:modified xsi:type="dcterms:W3CDTF">2026-01-06T12:20:33Z</dcterms:modified>
</cp:coreProperties>
</file>